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58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0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3206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9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3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17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2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43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01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67691E-D2CF-45A5-A217-7F3D6190DAE7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91EC9D-15FD-4D8D-84DB-2A169CC384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45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БЕЗБЕДНОСТ НА ИНТЕРНЕТУ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85809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sr-Cyrl-RS" sz="3200" dirty="0" smtClean="0"/>
          </a:p>
          <a:p>
            <a:pPr algn="r"/>
            <a:endParaRPr lang="sr-Cyrl-RS" sz="3200" dirty="0"/>
          </a:p>
          <a:p>
            <a:pPr algn="r"/>
            <a:r>
              <a:rPr lang="sr-Cyrl-RS" sz="3200" dirty="0" smtClean="0">
                <a:solidFill>
                  <a:srgbClr val="7030A0"/>
                </a:solidFill>
              </a:rPr>
              <a:t>АУТОР:Софија Ковачевић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9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735" y="437853"/>
            <a:ext cx="10178322" cy="1492132"/>
          </a:xfrm>
        </p:spPr>
        <p:txBody>
          <a:bodyPr/>
          <a:lstStyle/>
          <a:p>
            <a:r>
              <a:rPr lang="en-US" dirty="0" smtClean="0"/>
              <a:t>5 </a:t>
            </a:r>
            <a:r>
              <a:rPr lang="sr-Cyrl-RS" dirty="0" smtClean="0"/>
              <a:t>златних правила  на интернету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1 Проблеме одмах пријави!</a:t>
            </a:r>
          </a:p>
          <a:p>
            <a:r>
              <a:rPr lang="sr-Cyrl-RS" sz="3600" dirty="0" smtClean="0"/>
              <a:t>Ако те неко уцењује или узнмирава одмах то пријави старијој особи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171" y="3582896"/>
            <a:ext cx="3136991" cy="2909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610" y="382384"/>
            <a:ext cx="3054390" cy="21126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94" y="4490166"/>
            <a:ext cx="4073199" cy="180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64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ПРОВОКАЦИЈЕ!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/>
              <a:t>2 Не наседај на провокације!</a:t>
            </a:r>
          </a:p>
          <a:p>
            <a:pPr marL="0" indent="0">
              <a:buNone/>
            </a:pPr>
            <a:r>
              <a:rPr lang="sr-Cyrl-RS" sz="3200" dirty="0" smtClean="0"/>
              <a:t>Не одговарај на провакације путем порука тада те сајбер насилници само те чекају,тада изабери опцију ,,</a:t>
            </a:r>
            <a:r>
              <a:rPr lang="sr-Latn-RS" sz="3200" dirty="0" smtClean="0"/>
              <a:t>ignore,,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907" y="4279391"/>
            <a:ext cx="2857500" cy="18862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7" y="4690875"/>
            <a:ext cx="3146741" cy="1762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855" y="1289709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87" y="4446241"/>
            <a:ext cx="3050427" cy="171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0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ПРИВАТНОСТ!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49" y="2060959"/>
            <a:ext cx="10685379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/>
              <a:t>Провери своје поставке приватности,оно што други могу видети о теби не објављуј:АДРЕСУ,БРОЈ ТЕЛЕФОНА И ДРУГЕ ЛИЧНЕ ПОДАТКЕ</a:t>
            </a:r>
            <a:r>
              <a:rPr lang="sr-Cyrl-RS" sz="3200" dirty="0" smtClean="0"/>
              <a:t>!</a:t>
            </a:r>
            <a:endParaRPr lang="sr-Cyrl-R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937" y="4082796"/>
            <a:ext cx="2883433" cy="2409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782" y="195943"/>
            <a:ext cx="3993424" cy="1985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001" y="4449318"/>
            <a:ext cx="3003321" cy="1841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50" y="4157186"/>
            <a:ext cx="3495543" cy="226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8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ПАЗИ ШТА ПОСТАВЉАШ А УПОЗОРИ И ПРИЈАТЕЉЕ!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Све што поставиш на интернету,остаје заувек видљиво.Упозори и пријатеље да не постављају твоје слике без твог знања!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269" y="4011718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777" y="3871912"/>
            <a:ext cx="3579223" cy="27052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86" y="4011718"/>
            <a:ext cx="3855141" cy="256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1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 ВЕРУЈ СВАКОМЕ!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Лажно представљање на интернету је врло често,а неки имају и више лажних профила,немој да пристајеш на упознавање уживо!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29" y="3760606"/>
            <a:ext cx="4441371" cy="26271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251" y="239523"/>
            <a:ext cx="3396480" cy="20464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290" y="4136517"/>
            <a:ext cx="2698704" cy="2055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28" y="4114800"/>
            <a:ext cx="2243818" cy="273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6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КРАТКА ОБАВЕШТЕЊА (ШТА СВЕ ТРЕБА ДА ЗНАШ)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806" y="1874517"/>
            <a:ext cx="10178322" cy="3593591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Пази на безбедност компјутера!</a:t>
            </a:r>
          </a:p>
          <a:p>
            <a:r>
              <a:rPr lang="sr-Cyrl-RS" sz="3200" dirty="0" smtClean="0"/>
              <a:t>Никада не отварај имејлове или атачменте од људи које не познајеш-у њима се м0гу налазити вируси који ће ти оштети компјутер.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166" y="1141026"/>
            <a:ext cx="2412706" cy="1466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07" y="4277948"/>
            <a:ext cx="3480999" cy="22654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082" y="3715508"/>
            <a:ext cx="2600325" cy="28279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665" y="3852343"/>
            <a:ext cx="2931137" cy="234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8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 УПОЗОРЕЊЕ!!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Ако ти неко поставља лична питања,или те ,,гњави,, или узнемирава,реци то родитељима,професорима или полицији.Обавезно сачувај поруке и имејлове од те особе,да послуже као доказ.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4231767"/>
            <a:ext cx="3566160" cy="2059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672" y="131442"/>
            <a:ext cx="2619375" cy="1997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822" y="4689022"/>
            <a:ext cx="4272098" cy="216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8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99</TotalTime>
  <Words>187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Impact</vt:lpstr>
      <vt:lpstr>Badge</vt:lpstr>
      <vt:lpstr>БЕЗБЕДНОСТ НА ИНТЕРНЕТУ</vt:lpstr>
      <vt:lpstr>5 златних правила  на интернету</vt:lpstr>
      <vt:lpstr>ПРОВОКАЦИЈЕ!</vt:lpstr>
      <vt:lpstr>ПРИВАТНОСТ!</vt:lpstr>
      <vt:lpstr>ПАЗИ ШТА ПОСТАВЉАШ А УПОЗОРИ И ПРИЈАТЕЉЕ!</vt:lpstr>
      <vt:lpstr>НЕ ВЕРУЈ СВАКОМЕ!</vt:lpstr>
      <vt:lpstr>КРАТКА ОБАВЕШТЕЊА (ШТА СВЕ ТРЕБА ДА ЗНАШ)</vt:lpstr>
      <vt:lpstr>                   УПОЗОРЕЊЕ!!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БЕЗБЕДНОСТ НА ИНТЕРНЕТУ</dc:title>
  <dc:creator>Ucenik</dc:creator>
  <cp:lastModifiedBy>Ucenik</cp:lastModifiedBy>
  <cp:revision>12</cp:revision>
  <dcterms:created xsi:type="dcterms:W3CDTF">2017-12-06T11:38:55Z</dcterms:created>
  <dcterms:modified xsi:type="dcterms:W3CDTF">2017-12-27T07:47:57Z</dcterms:modified>
</cp:coreProperties>
</file>